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2" autoAdjust="0"/>
    <p:restoredTop sz="94660"/>
  </p:normalViewPr>
  <p:slideViewPr>
    <p:cSldViewPr snapToGrid="0">
      <p:cViewPr varScale="1">
        <p:scale>
          <a:sx n="89" d="100"/>
          <a:sy n="89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A8233-B9E2-4031-9021-E0BD562CA1E0}" type="datetimeFigureOut">
              <a:rPr lang="en-GB" smtClean="0"/>
              <a:t>07/02/2019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63073A-CC4B-4E43-A7CB-C6BEF4A8E9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557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909" y="4715153"/>
            <a:ext cx="5335270" cy="4809471"/>
          </a:xfrm>
        </p:spPr>
        <p:txBody>
          <a:bodyPr/>
          <a:lstStyle/>
          <a:p>
            <a:pPr lvl="0"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5871A-4764-4298-B7FB-575092F87620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0781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D328C-6703-4159-9F04-DAE62BA4E7A9}" type="datetimeFigureOut">
              <a:rPr lang="en-GB" smtClean="0"/>
              <a:t>07/02/2019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F2F5B-75A0-41AE-A14B-33D22030A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552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D328C-6703-4159-9F04-DAE62BA4E7A9}" type="datetimeFigureOut">
              <a:rPr lang="en-GB" smtClean="0"/>
              <a:t>07/02/2019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F2F5B-75A0-41AE-A14B-33D22030A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312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D328C-6703-4159-9F04-DAE62BA4E7A9}" type="datetimeFigureOut">
              <a:rPr lang="en-GB" smtClean="0"/>
              <a:t>07/02/2019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F2F5B-75A0-41AE-A14B-33D22030A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509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D328C-6703-4159-9F04-DAE62BA4E7A9}" type="datetimeFigureOut">
              <a:rPr lang="en-GB" smtClean="0"/>
              <a:t>07/02/2019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F2F5B-75A0-41AE-A14B-33D22030A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286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D328C-6703-4159-9F04-DAE62BA4E7A9}" type="datetimeFigureOut">
              <a:rPr lang="en-GB" smtClean="0"/>
              <a:t>07/02/2019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F2F5B-75A0-41AE-A14B-33D22030A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999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D328C-6703-4159-9F04-DAE62BA4E7A9}" type="datetimeFigureOut">
              <a:rPr lang="en-GB" smtClean="0"/>
              <a:t>07/02/2019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F2F5B-75A0-41AE-A14B-33D22030A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15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D328C-6703-4159-9F04-DAE62BA4E7A9}" type="datetimeFigureOut">
              <a:rPr lang="en-GB" smtClean="0"/>
              <a:t>07/02/2019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F2F5B-75A0-41AE-A14B-33D22030A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964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D328C-6703-4159-9F04-DAE62BA4E7A9}" type="datetimeFigureOut">
              <a:rPr lang="en-GB" smtClean="0"/>
              <a:t>07/02/2019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F2F5B-75A0-41AE-A14B-33D22030A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197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D328C-6703-4159-9F04-DAE62BA4E7A9}" type="datetimeFigureOut">
              <a:rPr lang="en-GB" smtClean="0"/>
              <a:t>07/02/2019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F2F5B-75A0-41AE-A14B-33D22030A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481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D328C-6703-4159-9F04-DAE62BA4E7A9}" type="datetimeFigureOut">
              <a:rPr lang="en-GB" smtClean="0"/>
              <a:t>07/02/2019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F2F5B-75A0-41AE-A14B-33D22030A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247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D328C-6703-4159-9F04-DAE62BA4E7A9}" type="datetimeFigureOut">
              <a:rPr lang="en-GB" smtClean="0"/>
              <a:t>07/02/2019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F2F5B-75A0-41AE-A14B-33D22030A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61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D328C-6703-4159-9F04-DAE62BA4E7A9}" type="datetimeFigureOut">
              <a:rPr lang="en-GB" smtClean="0"/>
              <a:t>07/02/2019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F2F5B-75A0-41AE-A14B-33D22030A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340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12180" y="5392541"/>
            <a:ext cx="2073836" cy="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143000" y="857250"/>
            <a:ext cx="5962937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960" y="852129"/>
            <a:ext cx="5940000" cy="445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9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SEPA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Laing, Julie</dc:creator>
  <cp:lastModifiedBy>Laing, Julie</cp:lastModifiedBy>
  <cp:revision>6</cp:revision>
  <dcterms:created xsi:type="dcterms:W3CDTF">2019-02-06T17:03:57Z</dcterms:created>
  <dcterms:modified xsi:type="dcterms:W3CDTF">2019-02-07T10:29:11Z</dcterms:modified>
</cp:coreProperties>
</file>